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8AB14-2AD4-4F4E-93BA-7A1B6CE2C665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4DD1B-B870-4EF3-81F5-B7A92F70BE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8AB14-2AD4-4F4E-93BA-7A1B6CE2C665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4DD1B-B870-4EF3-81F5-B7A92F70BE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8AB14-2AD4-4F4E-93BA-7A1B6CE2C665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4DD1B-B870-4EF3-81F5-B7A92F70BE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8AB14-2AD4-4F4E-93BA-7A1B6CE2C665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4DD1B-B870-4EF3-81F5-B7A92F70BE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8AB14-2AD4-4F4E-93BA-7A1B6CE2C665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4DD1B-B870-4EF3-81F5-B7A92F70BE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8AB14-2AD4-4F4E-93BA-7A1B6CE2C665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4DD1B-B870-4EF3-81F5-B7A92F70BE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8AB14-2AD4-4F4E-93BA-7A1B6CE2C665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4DD1B-B870-4EF3-81F5-B7A92F70BE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8AB14-2AD4-4F4E-93BA-7A1B6CE2C665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A4DD1B-B870-4EF3-81F5-B7A92F70BE2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8AB14-2AD4-4F4E-93BA-7A1B6CE2C665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4DD1B-B870-4EF3-81F5-B7A92F70BE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8AB14-2AD4-4F4E-93BA-7A1B6CE2C665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3A4DD1B-B870-4EF3-81F5-B7A92F70BE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F308AB14-2AD4-4F4E-93BA-7A1B6CE2C665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4DD1B-B870-4EF3-81F5-B7A92F70BE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308AB14-2AD4-4F4E-93BA-7A1B6CE2C665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3A4DD1B-B870-4EF3-81F5-B7A92F70BE2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/>
          <a:lstStyle/>
          <a:p>
            <a:r>
              <a:rPr lang="en-US" dirty="0" smtClean="0"/>
              <a:t>My Grandparents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/>
          <a:lstStyle/>
          <a:p>
            <a:r>
              <a:rPr lang="en-US" dirty="0" smtClean="0"/>
              <a:t>By John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n-US" dirty="0" smtClean="0"/>
              <a:t>			Mama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525963"/>
          </a:xfrm>
        </p:spPr>
        <p:txBody>
          <a:bodyPr/>
          <a:lstStyle/>
          <a:p>
            <a:r>
              <a:rPr lang="en-US" dirty="0" smtClean="0"/>
              <a:t>Nice </a:t>
            </a:r>
          </a:p>
          <a:p>
            <a:r>
              <a:rPr lang="en-US" dirty="0" smtClean="0"/>
              <a:t>Caring</a:t>
            </a:r>
          </a:p>
          <a:p>
            <a:r>
              <a:rPr lang="en-US" dirty="0" smtClean="0"/>
              <a:t>Always makes me feel happy</a:t>
            </a:r>
          </a:p>
          <a:p>
            <a:r>
              <a:rPr lang="en-US" dirty="0" smtClean="0"/>
              <a:t>Always convinces my mom to let her buy me treats</a:t>
            </a:r>
          </a:p>
          <a:p>
            <a:r>
              <a:rPr lang="en-US" dirty="0" smtClean="0"/>
              <a:t>Loving 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n-US" dirty="0" smtClean="0"/>
              <a:t>			  Papa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Interests me </a:t>
            </a:r>
          </a:p>
          <a:p>
            <a:r>
              <a:rPr lang="en-US" dirty="0" smtClean="0"/>
              <a:t>Very special</a:t>
            </a:r>
          </a:p>
          <a:p>
            <a:r>
              <a:rPr lang="en-US" dirty="0" smtClean="0"/>
              <a:t>Loving </a:t>
            </a:r>
          </a:p>
          <a:p>
            <a:r>
              <a:rPr lang="en-US" dirty="0" smtClean="0"/>
              <a:t>Caring </a:t>
            </a:r>
          </a:p>
          <a:p>
            <a:r>
              <a:rPr lang="en-US" dirty="0" smtClean="0"/>
              <a:t>Always makes me happy</a:t>
            </a:r>
          </a:p>
          <a:p>
            <a:r>
              <a:rPr lang="en-US" dirty="0" smtClean="0"/>
              <a:t>Nice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304800"/>
            <a:ext cx="807720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I remember a time when Mama and I were playing Connect Four and I was having a winning streak . Then she won right under my nose.  Right then, I wanted to stop playing. So we started to play checkers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027" name="Picture 3" descr="C:\Documents and Settings\balljoh\Local Settings\Temporary Internet Files\Content.IE5\941TD9ET\MPj0177911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352800"/>
            <a:ext cx="8179595" cy="3243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I </a:t>
            </a:r>
            <a:r>
              <a:rPr lang="en-US" dirty="0" smtClean="0"/>
              <a:t>remember when Papa was talking to me about when he was a pilot of a B-17 during WWII for the first time. I was fascinated.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7" name="Picture 2" descr="C:\Documents and Settings\balljoh\Local Settings\Temporary Internet Files\Content.IE5\941TD9ET\MCIN00031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3581400"/>
            <a:ext cx="5791200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John gp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457200"/>
            <a:ext cx="7993013" cy="6000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129</TotalTime>
  <Words>78</Words>
  <Application>Microsoft Office PowerPoint</Application>
  <PresentationFormat>On-screen Show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Technic</vt:lpstr>
      <vt:lpstr>My Grandparents</vt:lpstr>
      <vt:lpstr>   Mama </vt:lpstr>
      <vt:lpstr>     Papa </vt:lpstr>
      <vt:lpstr>  </vt:lpstr>
      <vt:lpstr>Slide 5</vt:lpstr>
      <vt:lpstr>Slide 6</vt:lpstr>
    </vt:vector>
  </TitlesOfParts>
  <Company>Greensboro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Grandparents</dc:title>
  <dc:creator>balljoh</dc:creator>
  <cp:lastModifiedBy>balljoh</cp:lastModifiedBy>
  <cp:revision>14</cp:revision>
  <dcterms:created xsi:type="dcterms:W3CDTF">2009-03-31T18:40:43Z</dcterms:created>
  <dcterms:modified xsi:type="dcterms:W3CDTF">2009-04-21T18:38:05Z</dcterms:modified>
</cp:coreProperties>
</file>